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BC41-3170-0A95-1BD8-93460E77F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98651-42D1-B951-87DD-C7BE0DB04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2DE6F-BBE4-CB11-4BD4-9E06F27D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FA49-7EC2-95CD-2804-769604A0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4DE2-A4D0-506C-4A61-921226F7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63803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9393-C4FF-33E2-D24A-B523A176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01ADE-2AF4-CFB9-FC7B-B3F2AA742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D4FE9-D050-B894-273D-94F84273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1E4D-422E-C71F-3C34-074D2366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7003D-B100-7AF3-17CD-90F262F8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48450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12C5E-DCD9-3BE8-E417-4D1427920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29731-5863-5B9A-D8CB-3B36B7CA7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5F03E-7B26-970E-C870-05A5D278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28EB0-B190-F6C4-443C-A1660017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9D0F7-5CE0-653C-23D4-8347DDC3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14375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04D-1489-4ED9-1555-BD00A4E7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BD654-F611-A3DC-8428-FAAAB687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6B050-5C68-E3BB-3BAB-90D12E96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ABFEC-B262-7DBC-1445-18BE8975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18A1-23FB-4CFC-F687-BB86BE9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13314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9FC6-FB18-DAFF-0982-4F5E7F47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AA9A8-D5A7-48BF-9AA7-160DABE56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B66D2-75EF-9898-6AA0-A63E68A5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CDDBB-93D3-AC11-4C60-43700496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C453F-B14A-2AF9-A20D-D06C8E72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28799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37A6-4BF1-C2CB-1E20-8E256DDC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15097-9A76-5856-B795-066501336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2EED0-77F9-4AE5-6CF0-1812544E6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78E34-35DB-F71D-FCCD-8DF64E46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F25C0-989D-7D24-70BA-BDFB9A2C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D6DF4-37E7-A096-3DC6-7E69ED72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22566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CC4F-0716-2E90-F0AA-DACF4EDB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74B5-000F-0152-FC0A-6FC08A13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0063D-034B-49F2-FC75-E59EF2615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B0C3F-13D8-B1DE-60C7-6C51FD6F5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9F713-33ED-682E-DC97-6C8F00450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5C4B7-A36D-ADC7-8788-0FA27CDA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D145C-01A3-72AA-0825-D8F98C95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9B7D1-6D41-889E-C444-E09E09CF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64795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844F-21CE-6897-6240-519BDD08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1B48B-D245-9EED-A8C6-750ADAB6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3C826-1069-6B70-3D3D-A7A04248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E9EA-9817-66B4-48A6-BC3D3BE3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07715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61F7F-FE28-7048-7D8D-C73A6DA7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7E247-B540-448C-CBA7-305CDC09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DC1E-BF50-8F5C-230A-30CA7CCA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76696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812-84EA-6258-1FEA-BA016562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2D06-2356-6117-BC3E-1CB7F53EC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9077-550D-2262-FBC1-1F8DC7515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4BD5C-7C65-B551-BD31-90E36436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E9654-C9F3-AB9E-1D37-0D14EA34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91D64-72A5-D8DE-88EC-957EF499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18357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1402-0B97-FC22-FBC2-CEA45541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B24D8-E7A7-A57C-5416-7D679EF6C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706DC-3AE3-D71B-4EDF-E92CDB94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C42AD-6B68-961C-79BF-F5C7824D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F77EF-C11A-B510-5ECE-3D35B68E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9F7A-71AE-ADF7-61C2-AA999B4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54057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903AE-B7DA-8780-BF59-F9185686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54FAC-4E6D-4D4D-13EF-7D7E224D1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3DE2-4A75-8019-3B88-E0C545443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11D40-56E9-4F90-AC24-1B606E5A640C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C350-BD37-3BAB-0455-3923D5492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20373-A7E9-F515-0F26-95D8EEBD8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0548B-2924-4736-86A2-FD2D7AF25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71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F4792348-8946-CC3B-1BE1-5CC00A338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654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76E1A1DD-593A-B3AE-95FC-25976A3148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6491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C81E56F0-A06C-97E3-581E-8F3CC9BFD2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17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04A27C68-03DD-E916-FE4F-40F1AE2A80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031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5BA730E8-5A5B-D0B2-4E27-D2BE6F0842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110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9E77FA70-13B9-F290-991C-42C9E23B64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9667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CC973ACE-0D5D-7509-F90E-B2A62194B0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062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05B8DDA0-9C1E-D5D7-F179-ED25AAD27F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468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19E030AE-002C-0886-0E68-14E1D24FED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3810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CECB4DD0-3FFF-3560-8B57-EB54276B44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709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2131843A-2B27-CE9A-0CF9-BF39454D3A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4828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9830AB95-9C5E-1A4E-64F8-E7EED646C3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2491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8D75CE5B-527B-E2A1-7E1B-F475F2FE9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2024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93FBF2F8-4AB7-893E-6057-AA42768217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348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2282D0CB-E4B9-6A6F-66CF-F428E1FB1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0117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459B5F0F-FFB7-6B01-D4D6-C65445BB0A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446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DE1369CA-ABE3-FCD0-9297-463623AFF4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021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B5E4B11F-0D6C-252C-1110-E2EE95C919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71242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5D2F4B37-4E6F-9665-2DE2-4C9F91EE8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46355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5EB80803-F67F-A086-3713-844720F416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2782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8457AC28-A70E-1E87-722D-352681FDAC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63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FDA4D9C2-6FE8-CABB-706C-323DB8EFF6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700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B9B638BB-D802-1FDB-4F1D-F4AA535313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67699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7887DBEA-1DC3-05C7-8D7E-82346729D7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1335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3F6994B9-C11F-0D6B-5ABC-F58E16E23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0229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6FC841EB-7673-94AB-0D09-02D83EA1C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8574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914AB2A0-7051-CBCA-E269-BB430E50C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25400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13A7D88B-3656-14E9-6D4E-328754A98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5116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D1D2D655-0953-4C31-045E-ADBAFEB9B2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4539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">
            <a:extLst>
              <a:ext uri="{FF2B5EF4-FFF2-40B4-BE49-F238E27FC236}">
                <a16:creationId xmlns:a16="http://schemas.microsoft.com/office/drawing/2014/main" id="{D6157E52-A952-DD9D-967A-F240B1992F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6193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">
            <a:extLst>
              <a:ext uri="{FF2B5EF4-FFF2-40B4-BE49-F238E27FC236}">
                <a16:creationId xmlns:a16="http://schemas.microsoft.com/office/drawing/2014/main" id="{E7425491-81F1-0361-77D7-88D602375E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06144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8">
            <a:extLst>
              <a:ext uri="{FF2B5EF4-FFF2-40B4-BE49-F238E27FC236}">
                <a16:creationId xmlns:a16="http://schemas.microsoft.com/office/drawing/2014/main" id="{35D5DF0D-2DB8-9DC8-CF4D-35137F0825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01348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">
            <a:extLst>
              <a:ext uri="{FF2B5EF4-FFF2-40B4-BE49-F238E27FC236}">
                <a16:creationId xmlns:a16="http://schemas.microsoft.com/office/drawing/2014/main" id="{189EE93C-3E78-8991-8769-308F8654F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4680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AA8445E0-DB8C-795F-5F01-AB89099A01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487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">
            <a:extLst>
              <a:ext uri="{FF2B5EF4-FFF2-40B4-BE49-F238E27FC236}">
                <a16:creationId xmlns:a16="http://schemas.microsoft.com/office/drawing/2014/main" id="{BF17AB54-EDCD-99F1-B356-BB67450FA2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5572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">
            <a:extLst>
              <a:ext uri="{FF2B5EF4-FFF2-40B4-BE49-F238E27FC236}">
                <a16:creationId xmlns:a16="http://schemas.microsoft.com/office/drawing/2014/main" id="{5126DD77-B50E-4215-2142-70E44927DD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4153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2">
            <a:extLst>
              <a:ext uri="{FF2B5EF4-FFF2-40B4-BE49-F238E27FC236}">
                <a16:creationId xmlns:a16="http://schemas.microsoft.com/office/drawing/2014/main" id="{35248414-6DBE-0CE4-C649-3C9DE1DE89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62723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C096C0D9-8BBD-EBF4-550C-49EFCA1C01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0356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">
            <a:extLst>
              <a:ext uri="{FF2B5EF4-FFF2-40B4-BE49-F238E27FC236}">
                <a16:creationId xmlns:a16="http://schemas.microsoft.com/office/drawing/2014/main" id="{13B5D514-753E-9CA5-C3E5-D3A0B200DD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48952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5">
            <a:extLst>
              <a:ext uri="{FF2B5EF4-FFF2-40B4-BE49-F238E27FC236}">
                <a16:creationId xmlns:a16="http://schemas.microsoft.com/office/drawing/2014/main" id="{65EDF614-9041-5C16-8D96-57CF28071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55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">
            <a:extLst>
              <a:ext uri="{FF2B5EF4-FFF2-40B4-BE49-F238E27FC236}">
                <a16:creationId xmlns:a16="http://schemas.microsoft.com/office/drawing/2014/main" id="{4EFFCABF-0D3D-EF2E-AD03-55C4CC1F41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76370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7">
            <a:extLst>
              <a:ext uri="{FF2B5EF4-FFF2-40B4-BE49-F238E27FC236}">
                <a16:creationId xmlns:a16="http://schemas.microsoft.com/office/drawing/2014/main" id="{1713893F-CA1D-D3E3-2381-C8A279CDEC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3018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8">
            <a:extLst>
              <a:ext uri="{FF2B5EF4-FFF2-40B4-BE49-F238E27FC236}">
                <a16:creationId xmlns:a16="http://schemas.microsoft.com/office/drawing/2014/main" id="{3E3747FE-EA3B-7A45-DA3D-86F6BD341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05776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9">
            <a:extLst>
              <a:ext uri="{FF2B5EF4-FFF2-40B4-BE49-F238E27FC236}">
                <a16:creationId xmlns:a16="http://schemas.microsoft.com/office/drawing/2014/main" id="{EAA01E07-0004-646B-FDD8-6E3DACD439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6095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67FAFAFC-3161-03AF-3BCF-9EB57ABEE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803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">
            <a:extLst>
              <a:ext uri="{FF2B5EF4-FFF2-40B4-BE49-F238E27FC236}">
                <a16:creationId xmlns:a16="http://schemas.microsoft.com/office/drawing/2014/main" id="{2D655CF6-A15D-9B2E-5662-BADCA66D3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0359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1">
            <a:extLst>
              <a:ext uri="{FF2B5EF4-FFF2-40B4-BE49-F238E27FC236}">
                <a16:creationId xmlns:a16="http://schemas.microsoft.com/office/drawing/2014/main" id="{0250CB68-1B3C-64C0-5B48-DE3E644454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1940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">
            <a:extLst>
              <a:ext uri="{FF2B5EF4-FFF2-40B4-BE49-F238E27FC236}">
                <a16:creationId xmlns:a16="http://schemas.microsoft.com/office/drawing/2014/main" id="{DEBFC8BF-DE4A-23E4-2B59-C2633A33D2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2737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3">
            <a:extLst>
              <a:ext uri="{FF2B5EF4-FFF2-40B4-BE49-F238E27FC236}">
                <a16:creationId xmlns:a16="http://schemas.microsoft.com/office/drawing/2014/main" id="{6DDF0FBA-2F02-C2DC-BB81-169AA1AA8B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60993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">
            <a:extLst>
              <a:ext uri="{FF2B5EF4-FFF2-40B4-BE49-F238E27FC236}">
                <a16:creationId xmlns:a16="http://schemas.microsoft.com/office/drawing/2014/main" id="{055D5693-1526-5E5D-92FD-20D95846F7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83479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5">
            <a:extLst>
              <a:ext uri="{FF2B5EF4-FFF2-40B4-BE49-F238E27FC236}">
                <a16:creationId xmlns:a16="http://schemas.microsoft.com/office/drawing/2014/main" id="{9D538F35-2377-B0B2-97E5-BE7CFED43F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2900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">
            <a:extLst>
              <a:ext uri="{FF2B5EF4-FFF2-40B4-BE49-F238E27FC236}">
                <a16:creationId xmlns:a16="http://schemas.microsoft.com/office/drawing/2014/main" id="{6472DBE8-2C77-A048-DC04-49BD8D44DC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4265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B3740512-23C8-3EB1-40FC-94841AF99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7067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34844340-B0AD-9ACB-981D-1C12F9F4A8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16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7BAA07EE-4403-7523-EF93-5D1A33308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825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73BFB727-E396-74F3-A248-CABB1A1643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1810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baraiya</dc:creator>
  <cp:lastModifiedBy>avinash baraiya</cp:lastModifiedBy>
  <cp:revision>1</cp:revision>
  <dcterms:created xsi:type="dcterms:W3CDTF">2024-04-17T16:07:28Z</dcterms:created>
  <dcterms:modified xsi:type="dcterms:W3CDTF">2024-04-17T16:10:30Z</dcterms:modified>
</cp:coreProperties>
</file>